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yra tempelman" initials="kt" lastIdx="1" clrIdx="0">
    <p:extLst>
      <p:ext uri="{19B8F6BF-5375-455C-9EA6-DF929625EA0E}">
        <p15:presenceInfo xmlns:p15="http://schemas.microsoft.com/office/powerpoint/2012/main" userId="2c968d082fbb62c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82E27BA-BE91-42B0-90FA-42C081AA9A38}" v="20" dt="2021-06-21T20:51:42.4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2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yra tempelman" userId="2c968d082fbb62ce" providerId="LiveId" clId="{782E27BA-BE91-42B0-90FA-42C081AA9A38}"/>
    <pc:docChg chg="custSel addSld modSld">
      <pc:chgData name="kyra tempelman" userId="2c968d082fbb62ce" providerId="LiveId" clId="{782E27BA-BE91-42B0-90FA-42C081AA9A38}" dt="2021-06-21T20:53:00.877" v="1962" actId="20577"/>
      <pc:docMkLst>
        <pc:docMk/>
      </pc:docMkLst>
      <pc:sldChg chg="modSp mod">
        <pc:chgData name="kyra tempelman" userId="2c968d082fbb62ce" providerId="LiveId" clId="{782E27BA-BE91-42B0-90FA-42C081AA9A38}" dt="2021-06-21T20:41:38.862" v="525" actId="20577"/>
        <pc:sldMkLst>
          <pc:docMk/>
          <pc:sldMk cId="1642009837" sldId="257"/>
        </pc:sldMkLst>
        <pc:spChg chg="mod">
          <ac:chgData name="kyra tempelman" userId="2c968d082fbb62ce" providerId="LiveId" clId="{782E27BA-BE91-42B0-90FA-42C081AA9A38}" dt="2021-06-21T20:41:38.862" v="525" actId="20577"/>
          <ac:spMkLst>
            <pc:docMk/>
            <pc:sldMk cId="1642009837" sldId="257"/>
            <ac:spMk id="3" creationId="{A37DF335-BFA4-4428-A367-785E7B19BA33}"/>
          </ac:spMkLst>
        </pc:spChg>
      </pc:sldChg>
      <pc:sldChg chg="modSp mod">
        <pc:chgData name="kyra tempelman" userId="2c968d082fbb62ce" providerId="LiveId" clId="{782E27BA-BE91-42B0-90FA-42C081AA9A38}" dt="2021-06-21T20:53:00.877" v="1962" actId="20577"/>
        <pc:sldMkLst>
          <pc:docMk/>
          <pc:sldMk cId="4253527746" sldId="258"/>
        </pc:sldMkLst>
        <pc:spChg chg="mod">
          <ac:chgData name="kyra tempelman" userId="2c968d082fbb62ce" providerId="LiveId" clId="{782E27BA-BE91-42B0-90FA-42C081AA9A38}" dt="2021-06-21T20:53:00.877" v="1962" actId="20577"/>
          <ac:spMkLst>
            <pc:docMk/>
            <pc:sldMk cId="4253527746" sldId="258"/>
            <ac:spMk id="3" creationId="{DA643457-0921-4B4B-946B-36FF94B1F1B1}"/>
          </ac:spMkLst>
        </pc:spChg>
      </pc:sldChg>
      <pc:sldChg chg="addSp modSp mod setBg">
        <pc:chgData name="kyra tempelman" userId="2c968d082fbb62ce" providerId="LiveId" clId="{782E27BA-BE91-42B0-90FA-42C081AA9A38}" dt="2021-06-21T20:47:37.012" v="1203" actId="20577"/>
        <pc:sldMkLst>
          <pc:docMk/>
          <pc:sldMk cId="2961340575" sldId="259"/>
        </pc:sldMkLst>
        <pc:spChg chg="mod">
          <ac:chgData name="kyra tempelman" userId="2c968d082fbb62ce" providerId="LiveId" clId="{782E27BA-BE91-42B0-90FA-42C081AA9A38}" dt="2021-06-21T20:38:33.522" v="331" actId="26606"/>
          <ac:spMkLst>
            <pc:docMk/>
            <pc:sldMk cId="2961340575" sldId="259"/>
            <ac:spMk id="2" creationId="{E5A18C72-09B9-478A-8824-08FFA043411D}"/>
          </ac:spMkLst>
        </pc:spChg>
        <pc:spChg chg="mod">
          <ac:chgData name="kyra tempelman" userId="2c968d082fbb62ce" providerId="LiveId" clId="{782E27BA-BE91-42B0-90FA-42C081AA9A38}" dt="2021-06-21T20:38:33.522" v="331" actId="26606"/>
          <ac:spMkLst>
            <pc:docMk/>
            <pc:sldMk cId="2961340575" sldId="259"/>
            <ac:spMk id="3" creationId="{13C1FA44-7C69-4835-A30C-B0B96757E235}"/>
          </ac:spMkLst>
        </pc:spChg>
        <pc:spChg chg="add mod">
          <ac:chgData name="kyra tempelman" userId="2c968d082fbb62ce" providerId="LiveId" clId="{782E27BA-BE91-42B0-90FA-42C081AA9A38}" dt="2021-06-21T20:47:37.012" v="1203" actId="20577"/>
          <ac:spMkLst>
            <pc:docMk/>
            <pc:sldMk cId="2961340575" sldId="259"/>
            <ac:spMk id="5" creationId="{19B066EF-A7D6-4BB1-BB48-2F814FA3DB3E}"/>
          </ac:spMkLst>
        </pc:spChg>
        <pc:spChg chg="add">
          <ac:chgData name="kyra tempelman" userId="2c968d082fbb62ce" providerId="LiveId" clId="{782E27BA-BE91-42B0-90FA-42C081AA9A38}" dt="2021-06-21T20:38:33.522" v="331" actId="26606"/>
          <ac:spMkLst>
            <pc:docMk/>
            <pc:sldMk cId="2961340575" sldId="259"/>
            <ac:spMk id="9" creationId="{667AB579-3ED5-4975-89F8-08728B6991A8}"/>
          </ac:spMkLst>
        </pc:spChg>
        <pc:spChg chg="add">
          <ac:chgData name="kyra tempelman" userId="2c968d082fbb62ce" providerId="LiveId" clId="{782E27BA-BE91-42B0-90FA-42C081AA9A38}" dt="2021-06-21T20:38:33.522" v="331" actId="26606"/>
          <ac:spMkLst>
            <pc:docMk/>
            <pc:sldMk cId="2961340575" sldId="259"/>
            <ac:spMk id="13" creationId="{18E5571A-3A6F-472B-A138-E951FC764C74}"/>
          </ac:spMkLst>
        </pc:spChg>
        <pc:picChg chg="add mod">
          <ac:chgData name="kyra tempelman" userId="2c968d082fbb62ce" providerId="LiveId" clId="{782E27BA-BE91-42B0-90FA-42C081AA9A38}" dt="2021-06-21T20:38:33.522" v="331" actId="26606"/>
          <ac:picMkLst>
            <pc:docMk/>
            <pc:sldMk cId="2961340575" sldId="259"/>
            <ac:picMk id="4" creationId="{A51B53DF-367F-4D76-B265-1C7C3A240FB0}"/>
          </ac:picMkLst>
        </pc:picChg>
        <pc:picChg chg="add">
          <ac:chgData name="kyra tempelman" userId="2c968d082fbb62ce" providerId="LiveId" clId="{782E27BA-BE91-42B0-90FA-42C081AA9A38}" dt="2021-06-21T20:38:33.522" v="331" actId="26606"/>
          <ac:picMkLst>
            <pc:docMk/>
            <pc:sldMk cId="2961340575" sldId="259"/>
            <ac:picMk id="11" creationId="{BA030EC5-B38E-4B49-B806-8AC9058F96AB}"/>
          </ac:picMkLst>
        </pc:picChg>
      </pc:sldChg>
      <pc:sldChg chg="modSp mod">
        <pc:chgData name="kyra tempelman" userId="2c968d082fbb62ce" providerId="LiveId" clId="{782E27BA-BE91-42B0-90FA-42C081AA9A38}" dt="2021-06-21T20:41:24.706" v="498" actId="20577"/>
        <pc:sldMkLst>
          <pc:docMk/>
          <pc:sldMk cId="2958723521" sldId="260"/>
        </pc:sldMkLst>
        <pc:spChg chg="mod">
          <ac:chgData name="kyra tempelman" userId="2c968d082fbb62ce" providerId="LiveId" clId="{782E27BA-BE91-42B0-90FA-42C081AA9A38}" dt="2021-06-21T20:41:24.706" v="498" actId="20577"/>
          <ac:spMkLst>
            <pc:docMk/>
            <pc:sldMk cId="2958723521" sldId="260"/>
            <ac:spMk id="3" creationId="{5EFDA4D2-616E-4833-8348-5098FBE1A050}"/>
          </ac:spMkLst>
        </pc:spChg>
      </pc:sldChg>
      <pc:sldChg chg="addSp modSp mod addCm delCm">
        <pc:chgData name="kyra tempelman" userId="2c968d082fbb62ce" providerId="LiveId" clId="{782E27BA-BE91-42B0-90FA-42C081AA9A38}" dt="2021-06-21T20:47:01.414" v="1165" actId="20577"/>
        <pc:sldMkLst>
          <pc:docMk/>
          <pc:sldMk cId="3601891342" sldId="261"/>
        </pc:sldMkLst>
        <pc:spChg chg="mod">
          <ac:chgData name="kyra tempelman" userId="2c968d082fbb62ce" providerId="LiveId" clId="{782E27BA-BE91-42B0-90FA-42C081AA9A38}" dt="2021-06-21T20:43:53.231" v="936" actId="14100"/>
          <ac:spMkLst>
            <pc:docMk/>
            <pc:sldMk cId="3601891342" sldId="261"/>
            <ac:spMk id="3" creationId="{6C601F49-DD36-44A2-B74A-95F2CBE67DC6}"/>
          </ac:spMkLst>
        </pc:spChg>
        <pc:spChg chg="add mod">
          <ac:chgData name="kyra tempelman" userId="2c968d082fbb62ce" providerId="LiveId" clId="{782E27BA-BE91-42B0-90FA-42C081AA9A38}" dt="2021-06-21T20:47:01.414" v="1165" actId="20577"/>
          <ac:spMkLst>
            <pc:docMk/>
            <pc:sldMk cId="3601891342" sldId="261"/>
            <ac:spMk id="4" creationId="{6E68286B-5D05-4C42-AAE9-7F85AC75EB71}"/>
          </ac:spMkLst>
        </pc:spChg>
      </pc:sldChg>
      <pc:sldChg chg="modSp mod">
        <pc:chgData name="kyra tempelman" userId="2c968d082fbb62ce" providerId="LiveId" clId="{782E27BA-BE91-42B0-90FA-42C081AA9A38}" dt="2021-06-21T20:52:41.666" v="1839" actId="20577"/>
        <pc:sldMkLst>
          <pc:docMk/>
          <pc:sldMk cId="4167701818" sldId="262"/>
        </pc:sldMkLst>
        <pc:spChg chg="mod">
          <ac:chgData name="kyra tempelman" userId="2c968d082fbb62ce" providerId="LiveId" clId="{782E27BA-BE91-42B0-90FA-42C081AA9A38}" dt="2021-06-21T20:52:41.666" v="1839" actId="20577"/>
          <ac:spMkLst>
            <pc:docMk/>
            <pc:sldMk cId="4167701818" sldId="262"/>
            <ac:spMk id="3" creationId="{BEC97647-8761-4AFC-83CB-EA8E94008575}"/>
          </ac:spMkLst>
        </pc:spChg>
      </pc:sldChg>
      <pc:sldChg chg="addSp modSp new mod modAnim">
        <pc:chgData name="kyra tempelman" userId="2c968d082fbb62ce" providerId="LiveId" clId="{782E27BA-BE91-42B0-90FA-42C081AA9A38}" dt="2021-06-21T20:43:34.367" v="842" actId="1076"/>
        <pc:sldMkLst>
          <pc:docMk/>
          <pc:sldMk cId="1312265854" sldId="263"/>
        </pc:sldMkLst>
        <pc:spChg chg="mod">
          <ac:chgData name="kyra tempelman" userId="2c968d082fbb62ce" providerId="LiveId" clId="{782E27BA-BE91-42B0-90FA-42C081AA9A38}" dt="2021-06-21T20:41:46.159" v="550" actId="20577"/>
          <ac:spMkLst>
            <pc:docMk/>
            <pc:sldMk cId="1312265854" sldId="263"/>
            <ac:spMk id="2" creationId="{50C741CA-04F3-43FE-87F6-D42866A2F600}"/>
          </ac:spMkLst>
        </pc:spChg>
        <pc:spChg chg="mod">
          <ac:chgData name="kyra tempelman" userId="2c968d082fbb62ce" providerId="LiveId" clId="{782E27BA-BE91-42B0-90FA-42C081AA9A38}" dt="2021-06-21T20:43:02.605" v="837" actId="20577"/>
          <ac:spMkLst>
            <pc:docMk/>
            <pc:sldMk cId="1312265854" sldId="263"/>
            <ac:spMk id="3" creationId="{0550EA2D-7FE4-4164-BD1F-B28F76C55CD6}"/>
          </ac:spMkLst>
        </pc:spChg>
        <pc:spChg chg="add mod">
          <ac:chgData name="kyra tempelman" userId="2c968d082fbb62ce" providerId="LiveId" clId="{782E27BA-BE91-42B0-90FA-42C081AA9A38}" dt="2021-06-21T20:42:53.377" v="831" actId="1076"/>
          <ac:spMkLst>
            <pc:docMk/>
            <pc:sldMk cId="1312265854" sldId="263"/>
            <ac:spMk id="4" creationId="{7C4CFED2-8174-42E3-A6BE-169ADB81B335}"/>
          </ac:spMkLst>
        </pc:spChg>
        <pc:picChg chg="add mod">
          <ac:chgData name="kyra tempelman" userId="2c968d082fbb62ce" providerId="LiveId" clId="{782E27BA-BE91-42B0-90FA-42C081AA9A38}" dt="2021-06-21T20:43:34.367" v="842" actId="1076"/>
          <ac:picMkLst>
            <pc:docMk/>
            <pc:sldMk cId="1312265854" sldId="263"/>
            <ac:picMk id="5" creationId="{558A6DE6-7340-40C5-B5B7-4B474E900AC6}"/>
          </ac:picMkLst>
        </pc:picChg>
      </pc:sldChg>
      <pc:sldChg chg="addSp delSp modSp new mod modAnim">
        <pc:chgData name="kyra tempelman" userId="2c968d082fbb62ce" providerId="LiveId" clId="{782E27BA-BE91-42B0-90FA-42C081AA9A38}" dt="2021-06-21T20:51:42.457" v="1621"/>
        <pc:sldMkLst>
          <pc:docMk/>
          <pc:sldMk cId="711655324" sldId="264"/>
        </pc:sldMkLst>
        <pc:spChg chg="mod">
          <ac:chgData name="kyra tempelman" userId="2c968d082fbb62ce" providerId="LiveId" clId="{782E27BA-BE91-42B0-90FA-42C081AA9A38}" dt="2021-06-21T20:47:50.396" v="1229" actId="313"/>
          <ac:spMkLst>
            <pc:docMk/>
            <pc:sldMk cId="711655324" sldId="264"/>
            <ac:spMk id="2" creationId="{21E5FC48-2F5F-4985-A4D7-567997242BE8}"/>
          </ac:spMkLst>
        </pc:spChg>
        <pc:spChg chg="mod">
          <ac:chgData name="kyra tempelman" userId="2c968d082fbb62ce" providerId="LiveId" clId="{782E27BA-BE91-42B0-90FA-42C081AA9A38}" dt="2021-06-21T20:48:10.157" v="1264" actId="313"/>
          <ac:spMkLst>
            <pc:docMk/>
            <pc:sldMk cId="711655324" sldId="264"/>
            <ac:spMk id="3" creationId="{2062B04B-FE1A-4FA2-88E5-2B7372AF0230}"/>
          </ac:spMkLst>
        </pc:spChg>
        <pc:spChg chg="add del mod">
          <ac:chgData name="kyra tempelman" userId="2c968d082fbb62ce" providerId="LiveId" clId="{782E27BA-BE91-42B0-90FA-42C081AA9A38}" dt="2021-06-21T20:50:08.338" v="1418"/>
          <ac:spMkLst>
            <pc:docMk/>
            <pc:sldMk cId="711655324" sldId="264"/>
            <ac:spMk id="4" creationId="{657B7C22-03E8-44C0-81DA-A7746B73534A}"/>
          </ac:spMkLst>
        </pc:spChg>
        <pc:spChg chg="add mod">
          <ac:chgData name="kyra tempelman" userId="2c968d082fbb62ce" providerId="LiveId" clId="{782E27BA-BE91-42B0-90FA-42C081AA9A38}" dt="2021-06-21T20:51:38.261" v="1620" actId="313"/>
          <ac:spMkLst>
            <pc:docMk/>
            <pc:sldMk cId="711655324" sldId="264"/>
            <ac:spMk id="5" creationId="{EBC740C4-3F03-4AE2-B3DF-8BBAE937FB8C}"/>
          </ac:spMkLst>
        </pc:spChg>
        <pc:spChg chg="add mod">
          <ac:chgData name="kyra tempelman" userId="2c968d082fbb62ce" providerId="LiveId" clId="{782E27BA-BE91-42B0-90FA-42C081AA9A38}" dt="2021-06-21T20:51:33.343" v="1617" actId="313"/>
          <ac:spMkLst>
            <pc:docMk/>
            <pc:sldMk cId="711655324" sldId="264"/>
            <ac:spMk id="7" creationId="{EC0E3FAC-0C40-4218-BD9B-846A3A3AD4B5}"/>
          </ac:spMkLst>
        </pc:spChg>
        <pc:picChg chg="add mod">
          <ac:chgData name="kyra tempelman" userId="2c968d082fbb62ce" providerId="LiveId" clId="{782E27BA-BE91-42B0-90FA-42C081AA9A38}" dt="2021-06-21T20:49:32.076" v="1415" actId="1076"/>
          <ac:picMkLst>
            <pc:docMk/>
            <pc:sldMk cId="711655324" sldId="264"/>
            <ac:picMk id="6" creationId="{357EB596-ADB5-4A10-8824-8A3101FB3A6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27290-7530-49B7-8711-256DFE9BB995}" type="datetimeFigureOut">
              <a:rPr lang="nl-NL" smtClean="0"/>
              <a:t>21-6-2021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0EE37-2860-45D7-B687-50C691A817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298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94FE21-AD57-40D3-8ECC-3D67799574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Vrij verkrijgbare middelen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D835FEB-1B50-4561-891B-E8D4D5765B3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80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A669A0-C492-4B40-A44F-FEC88902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7DF335-BFA4-4428-A367-785E7B19BA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  <a:p>
            <a:r>
              <a:rPr lang="nl-NL" dirty="0"/>
              <a:t>Wat zijn vrij verkrijgbare middelen?</a:t>
            </a:r>
          </a:p>
          <a:p>
            <a:r>
              <a:rPr lang="nl-NL" dirty="0"/>
              <a:t>Welke soorten middelen heb je?</a:t>
            </a:r>
          </a:p>
          <a:p>
            <a:r>
              <a:rPr lang="nl-NL" dirty="0"/>
              <a:t>Waar moet je mee oppassen</a:t>
            </a:r>
          </a:p>
          <a:p>
            <a:r>
              <a:rPr lang="nl-NL" dirty="0"/>
              <a:t>Toedieningsvormen</a:t>
            </a:r>
          </a:p>
          <a:p>
            <a:r>
              <a:rPr lang="nl-NL" dirty="0"/>
              <a:t>Evalueren lesdoelen</a:t>
            </a:r>
          </a:p>
        </p:txBody>
      </p:sp>
    </p:spTree>
    <p:extLst>
      <p:ext uri="{BB962C8B-B14F-4D97-AF65-F5344CB8AC3E}">
        <p14:creationId xmlns:p14="http://schemas.microsoft.com/office/powerpoint/2010/main" val="1642009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BC4619-B640-430E-B7AB-2DDA73DB6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A643457-0921-4B4B-946B-36FF94B1F1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kan 3 toedieningsvormen van medicatie benoemen</a:t>
            </a:r>
          </a:p>
          <a:p>
            <a:r>
              <a:rPr lang="nl-NL" dirty="0"/>
              <a:t>Aan het eind van de les kan je 2 voorbeelden van vrij verkrijgbare middelen benoemen</a:t>
            </a:r>
          </a:p>
          <a:p>
            <a:r>
              <a:rPr lang="nl-NL" dirty="0"/>
              <a:t>Aan het eind van de les kan je benoemen wat het verschil is tussen reguliere en </a:t>
            </a:r>
            <a:r>
              <a:rPr lang="nl-NL"/>
              <a:t>homeopathische medicijnen.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53527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67AB579-3ED5-4975-89F8-08728B69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A030EC5-B38E-4B49-B806-8AC9058F9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5A18C72-09B9-478A-8824-08FFA04341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105622"/>
            <a:ext cx="3306744" cy="1293028"/>
          </a:xfrm>
        </p:spPr>
        <p:txBody>
          <a:bodyPr>
            <a:normAutofit/>
          </a:bodyPr>
          <a:lstStyle/>
          <a:p>
            <a:r>
              <a:rPr lang="nl-NL" sz="2700"/>
              <a:t>Wat zijn vrij verkrijgbare middelen?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3C1FA44-7C69-4835-A30C-B0B96757E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2535810"/>
            <a:ext cx="3306742" cy="3682875"/>
          </a:xfrm>
        </p:spPr>
        <p:txBody>
          <a:bodyPr>
            <a:normAutofit/>
          </a:bodyPr>
          <a:lstStyle/>
          <a:p>
            <a:r>
              <a:rPr lang="nl-NL" sz="1600" dirty="0"/>
              <a:t>Vrij verkrijgbare middelen zijn medicijnen die je kan krijgen zonder recept van de dokter?</a:t>
            </a:r>
          </a:p>
          <a:p>
            <a:endParaRPr lang="nl-NL" sz="1600" dirty="0"/>
          </a:p>
          <a:p>
            <a:endParaRPr lang="nl-NL" sz="1600" dirty="0"/>
          </a:p>
          <a:p>
            <a:r>
              <a:rPr lang="nl-NL" sz="1600" dirty="0"/>
              <a:t>Welke middelen ken je?</a:t>
            </a:r>
          </a:p>
        </p:txBody>
      </p:sp>
      <p:sp>
        <p:nvSpPr>
          <p:cNvPr id="13" name="Rounded Rectangle 14">
            <a:extLst>
              <a:ext uri="{FF2B5EF4-FFF2-40B4-BE49-F238E27FC236}">
                <a16:creationId xmlns:a16="http://schemas.microsoft.com/office/drawing/2014/main" id="{18E5571A-3A6F-472B-A138-E951FC764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1066164"/>
            <a:ext cx="6765949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srgbClr val="404040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51B53DF-367F-4D76-B265-1C7C3A240FB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585" r="17251" b="1"/>
          <a:stretch/>
        </p:blipFill>
        <p:spPr>
          <a:xfrm>
            <a:off x="4955339" y="1336566"/>
            <a:ext cx="6127287" cy="4607567"/>
          </a:xfrm>
          <a:prstGeom prst="rect">
            <a:avLst/>
          </a:prstGeom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19B066EF-A7D6-4BB1-BB48-2F814FA3DB3E}"/>
              </a:ext>
            </a:extLst>
          </p:cNvPr>
          <p:cNvSpPr txBox="1"/>
          <p:nvPr/>
        </p:nvSpPr>
        <p:spPr>
          <a:xfrm>
            <a:off x="695960" y="4602480"/>
            <a:ext cx="3630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Paracetamol, neusspray, oogdruppels.</a:t>
            </a:r>
          </a:p>
        </p:txBody>
      </p:sp>
    </p:spTree>
    <p:extLst>
      <p:ext uri="{BB962C8B-B14F-4D97-AF65-F5344CB8AC3E}">
        <p14:creationId xmlns:p14="http://schemas.microsoft.com/office/powerpoint/2010/main" val="29613405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6078E2-D250-4BD1-9E4B-F6B8244D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soort middelen heb je?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EFDA4D2-616E-4833-8348-5098FBE1A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Pijnstillers</a:t>
            </a:r>
          </a:p>
          <a:p>
            <a:r>
              <a:rPr lang="nl-NL" dirty="0"/>
              <a:t>Laxerende middelen</a:t>
            </a:r>
          </a:p>
          <a:p>
            <a:r>
              <a:rPr lang="nl-NL" dirty="0"/>
              <a:t>Neusdruppels</a:t>
            </a:r>
          </a:p>
          <a:p>
            <a:r>
              <a:rPr lang="nl-NL" dirty="0"/>
              <a:t>Hooikoorts tabletten</a:t>
            </a:r>
          </a:p>
          <a:p>
            <a:r>
              <a:rPr lang="nl-NL" dirty="0"/>
              <a:t>Medicijnen die helpen bij schimmels </a:t>
            </a:r>
          </a:p>
          <a:p>
            <a:r>
              <a:rPr lang="nl-NL" dirty="0"/>
              <a:t>Medicijnen tegen maagproblemen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87235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C741CA-04F3-43FE-87F6-D42866A2F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Waar moet je mee oppassen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50EA2D-7FE4-4164-BD1F-B28F76C55C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057401"/>
            <a:ext cx="11307933" cy="3118281"/>
          </a:xfrm>
        </p:spPr>
        <p:txBody>
          <a:bodyPr/>
          <a:lstStyle/>
          <a:p>
            <a:r>
              <a:rPr lang="nl-NL" dirty="0"/>
              <a:t>Als je medicijnen gebruikt die je in de kruitvat kan kopen, waar moet je dan op letten?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C4CFED2-8174-42E3-A6BE-169ADB81B335}"/>
              </a:ext>
            </a:extLst>
          </p:cNvPr>
          <p:cNvSpPr txBox="1"/>
          <p:nvPr/>
        </p:nvSpPr>
        <p:spPr>
          <a:xfrm>
            <a:off x="830800" y="2689933"/>
            <a:ext cx="108936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Of je de medicijnen wel kan gebruiken met medicijnen die je van de arts krijgt.</a:t>
            </a:r>
          </a:p>
          <a:p>
            <a:r>
              <a:rPr lang="nl-NL" dirty="0"/>
              <a:t>Of je geen allergische reactie krijgt</a:t>
            </a:r>
            <a:br>
              <a:rPr lang="nl-NL" dirty="0"/>
            </a:br>
            <a:r>
              <a:rPr lang="nl-NL" dirty="0"/>
              <a:t>hoe lang je het medicijn mag gebruiken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58A6DE6-7340-40C5-B5B7-4B474E900A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9462" y="3564493"/>
            <a:ext cx="4631738" cy="2593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226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E5FC48-2F5F-4985-A4D7-567997242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Homeopathische medicijnen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062B04B-FE1A-4FA2-88E5-2B7372AF02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zijn homeopathische medicijnen?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EBC740C4-3F03-4AE2-B3DF-8BBAE937FB8C}"/>
              </a:ext>
            </a:extLst>
          </p:cNvPr>
          <p:cNvSpPr txBox="1"/>
          <p:nvPr/>
        </p:nvSpPr>
        <p:spPr>
          <a:xfrm>
            <a:off x="609600" y="2824480"/>
            <a:ext cx="11704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Homeopathische tabletten zijn tabletten die zijn gemaakt van planten.</a:t>
            </a:r>
            <a:br>
              <a:rPr lang="nl-NL" dirty="0"/>
            </a:br>
            <a:r>
              <a:rPr lang="nl-NL" dirty="0"/>
              <a:t>Deze middelen proberen ervoor te zorgen dat het lichaam zichzelf geneest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357EB596-ADB5-4A10-8824-8A3101FB3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4172" y="4237890"/>
            <a:ext cx="2847975" cy="1600200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EC0E3FAC-0C40-4218-BD9B-846A3A3AD4B5}"/>
              </a:ext>
            </a:extLst>
          </p:cNvPr>
          <p:cNvSpPr txBox="1"/>
          <p:nvPr/>
        </p:nvSpPr>
        <p:spPr>
          <a:xfrm>
            <a:off x="685800" y="4104640"/>
            <a:ext cx="61315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Het verschil met regulieren medicatie is dat homeopathische middelen aan zetten tot genezen en reguliere medicatie bestrijd de symptomen</a:t>
            </a:r>
          </a:p>
        </p:txBody>
      </p:sp>
    </p:spTree>
    <p:extLst>
      <p:ext uri="{BB962C8B-B14F-4D97-AF65-F5344CB8AC3E}">
        <p14:creationId xmlns:p14="http://schemas.microsoft.com/office/powerpoint/2010/main" val="71165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EA6DC0-55F4-4EF3-BCAB-64D22749C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Toedieningsvormen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601F49-DD36-44A2-B74A-95F2CBE67D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277475" cy="767715"/>
          </a:xfrm>
        </p:spPr>
        <p:txBody>
          <a:bodyPr/>
          <a:lstStyle/>
          <a:p>
            <a:r>
              <a:rPr lang="nl-NL" dirty="0"/>
              <a:t>Het tot je nemen van medicijnen kan op verschillende manieren. Welke ken je?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6E68286B-5D05-4C42-AAE9-7F85AC75EB71}"/>
              </a:ext>
            </a:extLst>
          </p:cNvPr>
          <p:cNvSpPr txBox="1"/>
          <p:nvPr/>
        </p:nvSpPr>
        <p:spPr>
          <a:xfrm>
            <a:off x="863600" y="2962275"/>
            <a:ext cx="1051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Oraal (via de mond)</a:t>
            </a:r>
          </a:p>
          <a:p>
            <a:r>
              <a:rPr lang="nl-NL" dirty="0"/>
              <a:t>Nasaal (Via de neus)</a:t>
            </a:r>
            <a:br>
              <a:rPr lang="nl-NL" dirty="0"/>
            </a:br>
            <a:r>
              <a:rPr lang="nl-NL" dirty="0"/>
              <a:t>Rectaal (via de anus)</a:t>
            </a:r>
            <a:br>
              <a:rPr lang="nl-NL" dirty="0"/>
            </a:br>
            <a:r>
              <a:rPr lang="nl-NL" dirty="0"/>
              <a:t>cutaan(op de huid en via de huid)</a:t>
            </a:r>
            <a:br>
              <a:rPr lang="nl-NL" dirty="0"/>
            </a:br>
            <a:r>
              <a:rPr lang="nl-NL" dirty="0"/>
              <a:t>Via de longen</a:t>
            </a:r>
            <a:br>
              <a:rPr lang="nl-NL" dirty="0"/>
            </a:br>
            <a:r>
              <a:rPr lang="nl-NL" dirty="0"/>
              <a:t>Via de ogen (oogdruppels)</a:t>
            </a:r>
            <a:br>
              <a:rPr lang="nl-NL" dirty="0"/>
            </a:b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0189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269FF-0E2C-4439-9422-A2E5D3933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Evalueren 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EC97647-8761-4AFC-83CB-EA8E94008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Benoem 3 toedieningsvormen van medicijnen</a:t>
            </a:r>
          </a:p>
          <a:p>
            <a:r>
              <a:rPr lang="nl-NL" dirty="0"/>
              <a:t>Benoem 2 vrij verkrijgbare middelen</a:t>
            </a:r>
          </a:p>
          <a:p>
            <a:r>
              <a:rPr lang="nl-NL" dirty="0"/>
              <a:t>Wat is het verschil tussen reguliere medicijnen en homeopathische medicijnen?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67701818"/>
      </p:ext>
    </p:extLst>
  </p:cSld>
  <p:clrMapOvr>
    <a:masterClrMapping/>
  </p:clrMapOvr>
</p:sld>
</file>

<file path=ppt/theme/theme1.xml><?xml version="1.0" encoding="utf-8"?>
<a:theme xmlns:a="http://schemas.openxmlformats.org/drawingml/2006/main" name="Condensspoor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TM04033937[[fn=Condensspoor]]</Template>
  <TotalTime>18</TotalTime>
  <Words>307</Words>
  <Application>Microsoft Office PowerPoint</Application>
  <PresentationFormat>Breedbeeld</PresentationFormat>
  <Paragraphs>43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Century Gothic</vt:lpstr>
      <vt:lpstr>Condensspoor</vt:lpstr>
      <vt:lpstr>Vrij verkrijgbare middelen </vt:lpstr>
      <vt:lpstr>Inhoud</vt:lpstr>
      <vt:lpstr>Lesdoelen</vt:lpstr>
      <vt:lpstr>Wat zijn vrij verkrijgbare middelen?</vt:lpstr>
      <vt:lpstr>Welke soort middelen heb je?</vt:lpstr>
      <vt:lpstr>Waar moet je mee oppassen</vt:lpstr>
      <vt:lpstr>Homeopathische medicijnen</vt:lpstr>
      <vt:lpstr>Toedieningsvormen </vt:lpstr>
      <vt:lpstr>Evalueren lesdoelen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Vrij verkrijgbare middelen </dc:title>
  <dc:creator>Kyra Tempelman (student)</dc:creator>
  <cp:lastModifiedBy>Kyra Tempelman (student)</cp:lastModifiedBy>
  <cp:revision>1</cp:revision>
  <dcterms:created xsi:type="dcterms:W3CDTF">2021-06-09T10:45:46Z</dcterms:created>
  <dcterms:modified xsi:type="dcterms:W3CDTF">2021-06-21T20:53:04Z</dcterms:modified>
</cp:coreProperties>
</file>